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F845F8-6F98-4FD5-B2B8-83B5BC05BCDA}" v="2" dt="2023-03-20T15:28:03.922"/>
    <p1510:client id="{9516C634-C62C-41CD-96E0-BA04191BAC0E}" v="1" dt="2023-03-20T15:53:27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4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792" y="108"/>
      </p:cViewPr>
      <p:guideLst>
        <p:guide orient="horz" pos="2160"/>
        <p:guide pos="3840"/>
        <p:guide orient="horz" pos="9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Powers" userId="ecc59613-c139-48b2-a2bc-40ab4e68d72d" providerId="ADAL" clId="{9516C634-C62C-41CD-96E0-BA04191BAC0E}"/>
    <pc:docChg chg="undo custSel modSld">
      <pc:chgData name="Caroline Powers" userId="ecc59613-c139-48b2-a2bc-40ab4e68d72d" providerId="ADAL" clId="{9516C634-C62C-41CD-96E0-BA04191BAC0E}" dt="2023-03-20T15:54:12.361" v="289" actId="1076"/>
      <pc:docMkLst>
        <pc:docMk/>
      </pc:docMkLst>
      <pc:sldChg chg="modSp mod">
        <pc:chgData name="Caroline Powers" userId="ecc59613-c139-48b2-a2bc-40ab4e68d72d" providerId="ADAL" clId="{9516C634-C62C-41CD-96E0-BA04191BAC0E}" dt="2023-03-20T15:49:54.659" v="4" actId="20577"/>
        <pc:sldMkLst>
          <pc:docMk/>
          <pc:sldMk cId="3860571724" sldId="256"/>
        </pc:sldMkLst>
        <pc:spChg chg="mod">
          <ac:chgData name="Caroline Powers" userId="ecc59613-c139-48b2-a2bc-40ab4e68d72d" providerId="ADAL" clId="{9516C634-C62C-41CD-96E0-BA04191BAC0E}" dt="2023-03-20T15:49:54.659" v="4" actId="20577"/>
          <ac:spMkLst>
            <pc:docMk/>
            <pc:sldMk cId="3860571724" sldId="256"/>
            <ac:spMk id="2" creationId="{4FB71D76-2CCA-C445-A03E-E6B9B078AEBA}"/>
          </ac:spMkLst>
        </pc:spChg>
      </pc:sldChg>
      <pc:sldChg chg="modSp mod">
        <pc:chgData name="Caroline Powers" userId="ecc59613-c139-48b2-a2bc-40ab4e68d72d" providerId="ADAL" clId="{9516C634-C62C-41CD-96E0-BA04191BAC0E}" dt="2023-03-20T15:54:12.361" v="289" actId="1076"/>
        <pc:sldMkLst>
          <pc:docMk/>
          <pc:sldMk cId="1375166679" sldId="257"/>
        </pc:sldMkLst>
        <pc:spChg chg="mod">
          <ac:chgData name="Caroline Powers" userId="ecc59613-c139-48b2-a2bc-40ab4e68d72d" providerId="ADAL" clId="{9516C634-C62C-41CD-96E0-BA04191BAC0E}" dt="2023-03-20T15:54:12.361" v="289" actId="1076"/>
          <ac:spMkLst>
            <pc:docMk/>
            <pc:sldMk cId="1375166679" sldId="257"/>
            <ac:spMk id="5" creationId="{ACF2765F-61BC-B84D-9174-6AFC57F08276}"/>
          </ac:spMkLst>
        </pc:spChg>
      </pc:sldChg>
      <pc:sldChg chg="addSp delSp modSp mod">
        <pc:chgData name="Caroline Powers" userId="ecc59613-c139-48b2-a2bc-40ab4e68d72d" providerId="ADAL" clId="{9516C634-C62C-41CD-96E0-BA04191BAC0E}" dt="2023-03-20T15:54:10.500" v="288" actId="1076"/>
        <pc:sldMkLst>
          <pc:docMk/>
          <pc:sldMk cId="3053794666" sldId="258"/>
        </pc:sldMkLst>
        <pc:spChg chg="mod">
          <ac:chgData name="Caroline Powers" userId="ecc59613-c139-48b2-a2bc-40ab4e68d72d" providerId="ADAL" clId="{9516C634-C62C-41CD-96E0-BA04191BAC0E}" dt="2023-03-20T15:53:03.244" v="249" actId="20577"/>
          <ac:spMkLst>
            <pc:docMk/>
            <pc:sldMk cId="3053794666" sldId="258"/>
            <ac:spMk id="2" creationId="{4FB71D76-2CCA-C445-A03E-E6B9B078AEBA}"/>
          </ac:spMkLst>
        </pc:spChg>
        <pc:spChg chg="mod">
          <ac:chgData name="Caroline Powers" userId="ecc59613-c139-48b2-a2bc-40ab4e68d72d" providerId="ADAL" clId="{9516C634-C62C-41CD-96E0-BA04191BAC0E}" dt="2023-03-20T15:54:10.500" v="288" actId="1076"/>
          <ac:spMkLst>
            <pc:docMk/>
            <pc:sldMk cId="3053794666" sldId="258"/>
            <ac:spMk id="6" creationId="{BE0AD47A-1578-DA45-8167-E961849930E8}"/>
          </ac:spMkLst>
        </pc:spChg>
        <pc:spChg chg="del mod">
          <ac:chgData name="Caroline Powers" userId="ecc59613-c139-48b2-a2bc-40ab4e68d72d" providerId="ADAL" clId="{9516C634-C62C-41CD-96E0-BA04191BAC0E}" dt="2023-03-20T15:52:58.087" v="242" actId="478"/>
          <ac:spMkLst>
            <pc:docMk/>
            <pc:sldMk cId="3053794666" sldId="258"/>
            <ac:spMk id="10" creationId="{0FB7A57A-981E-D747-88ED-230D11446049}"/>
          </ac:spMkLst>
        </pc:spChg>
        <pc:picChg chg="add del mod">
          <ac:chgData name="Caroline Powers" userId="ecc59613-c139-48b2-a2bc-40ab4e68d72d" providerId="ADAL" clId="{9516C634-C62C-41CD-96E0-BA04191BAC0E}" dt="2023-03-20T15:54:07.286" v="286" actId="1076"/>
          <ac:picMkLst>
            <pc:docMk/>
            <pc:sldMk cId="3053794666" sldId="258"/>
            <ac:picMk id="7" creationId="{74976979-A36C-B34F-AAB8-27614EE2C7B3}"/>
          </ac:picMkLst>
        </pc:picChg>
      </pc:sldChg>
    </pc:docChg>
  </pc:docChgLst>
  <pc:docChgLst>
    <pc:chgData name="Caroline Powers" userId="ecc59613-c139-48b2-a2bc-40ab4e68d72d" providerId="ADAL" clId="{0AF845F8-6F98-4FD5-B2B8-83B5BC05BCDA}"/>
    <pc:docChg chg="modSld">
      <pc:chgData name="Caroline Powers" userId="ecc59613-c139-48b2-a2bc-40ab4e68d72d" providerId="ADAL" clId="{0AF845F8-6F98-4FD5-B2B8-83B5BC05BCDA}" dt="2023-03-20T15:28:22.137" v="1" actId="20577"/>
      <pc:docMkLst>
        <pc:docMk/>
      </pc:docMkLst>
      <pc:sldChg chg="modSp mod">
        <pc:chgData name="Caroline Powers" userId="ecc59613-c139-48b2-a2bc-40ab4e68d72d" providerId="ADAL" clId="{0AF845F8-6F98-4FD5-B2B8-83B5BC05BCDA}" dt="2023-03-20T15:28:22.137" v="1" actId="20577"/>
        <pc:sldMkLst>
          <pc:docMk/>
          <pc:sldMk cId="3053794666" sldId="258"/>
        </pc:sldMkLst>
        <pc:spChg chg="mod">
          <ac:chgData name="Caroline Powers" userId="ecc59613-c139-48b2-a2bc-40ab4e68d72d" providerId="ADAL" clId="{0AF845F8-6F98-4FD5-B2B8-83B5BC05BCDA}" dt="2023-03-20T15:28:22.137" v="1" actId="20577"/>
          <ac:spMkLst>
            <pc:docMk/>
            <pc:sldMk cId="3053794666" sldId="258"/>
            <ac:spMk id="6" creationId="{BE0AD47A-1578-DA45-8167-E961849930E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7D9D-02FB-2B49-AEC2-04114F51F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DD46C-CACC-6741-9AD8-D7B37FE51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D801-63EF-1048-BD8A-47EEFE53C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60B69-81AA-4544-98C0-05F9D916F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CDCAF-8CC9-F347-A984-B28ED29D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5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18C6D-9B1A-CC40-95E4-DD252282C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EE630-C81A-AF4F-89B4-2F331EB01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C77F1-B2C5-7F42-B803-47301DB99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F9DAD-CFFE-A041-861F-8FC4C36F3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2A294-615F-2E4E-87E0-6BA84214F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8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FBC4AB-57FA-D24B-ACA9-BFD4F7084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1DE97-B860-AF49-A863-FD51DB3BF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82F5F-6040-EE42-9DFF-346BAFD8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E8762-B83D-624C-84B2-5B665ADA8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88624-6BF9-6641-A508-1B4E6E613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8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09640-C0AA-2542-80A6-186D6F9C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673F3-51DB-7649-B74C-D6B037368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5F100-572A-5F4F-BA09-FCDA5508B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64E45-5CC9-2343-968F-413B0B33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34EF8-278E-944C-9A5C-5382938A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0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BB47D-05C0-304C-BE47-591320BAA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817BA-46A6-E749-99DF-A958BE7C0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FC2EB-F2F7-8C40-8E94-618A7CBC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9501D-1EE6-344C-BDDE-CF1F0EF3A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BB2A3-B5D6-E747-8378-AD3C6D37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7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80FA0-2C45-F845-932D-EC9043C9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836BC-9062-7C4E-8BBD-7A6D0BDD7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FDD63-8CFE-3540-BB29-ECB8C166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BEAB4-95B9-B045-80D1-68F298CD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CEF38-C17D-ED4A-BA8D-B214DF20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DA39E-4814-6448-B5F5-EE4797C5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EA480-5BD7-3D47-9200-D0F995E6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0F0F9-5B4E-3348-922F-05D6BD9E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FDC24-F136-474B-A957-B0DFA4B61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4C182-EDC7-0C4B-8393-AF53382E4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5C2F0-8D03-A147-8135-6F2885451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912B50-C57E-D547-ADEA-B4EF0F581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8C28FB-87D2-A34A-94FE-5CCF0A51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AA1C9-74EA-4D4B-9C60-49F3AD9A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3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4F4D-FED2-7246-8393-ADB8138B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61AB7-A975-1E49-881B-97DAB9ED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E269D-8085-214E-B16D-8B5F64A9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631B7-54A0-0843-9DE3-C72EF602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4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ED718-0748-0442-88C2-9CAFD008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41F60E-8469-4546-826E-8EA30C1A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D6018-705B-7740-B67B-EABF180E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6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6943F-F4DB-8D4E-89BC-0DAC291FF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A6D4D-21EE-E545-A119-B3DF7BED8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A76A9-F65D-7141-8DF9-AE5B17D2B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8E7BD-7248-E246-BBE3-8864A1224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3084F-B678-1340-8B21-85DA4687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7E83C-C545-564D-99A7-D9A87EFB2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6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1322E-DE0B-1245-877E-0958721C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2B95E2-460A-AA40-9F1A-390D09EBF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58896-B2E2-B44E-98F4-67D721E79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7F0FC-5E32-C043-9EE3-30E607AB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AA47E-20B3-D240-8D0C-D920E252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35698-CB92-8244-B689-00EF5C8FE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2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4406F1-E7EC-5B4A-A14E-582201D94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5254F-4BCB-1743-9039-F46FE764E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E1168-3149-A942-82D7-95691C576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53A80-C41A-814F-A569-862685777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FA7F7-5B18-0D4E-99B4-F83021E5F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9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tarimpactawards.co.u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71D76-2CCA-C445-A03E-E6B9B078A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201658"/>
            <a:ext cx="10153650" cy="1306919"/>
          </a:xfrm>
        </p:spPr>
        <p:txBody>
          <a:bodyPr>
            <a:noAutofit/>
          </a:bodyPr>
          <a:lstStyle/>
          <a:p>
            <a:pPr algn="l"/>
            <a:r>
              <a:rPr lang="en-US" sz="5400" dirty="0">
                <a:latin typeface="CoStar Brown" panose="00010500010101010101" pitchFamily="50" charset="0"/>
                <a:cs typeface="Arial" panose="020B0604020202020204" pitchFamily="34" charset="0"/>
              </a:rPr>
              <a:t>CoStar Impact Awards</a:t>
            </a:r>
            <a:br>
              <a:rPr lang="en-US" sz="2400" dirty="0">
                <a:latin typeface="CoStar Brown" panose="00010500010101010101" pitchFamily="50" charset="0"/>
                <a:cs typeface="Arial" panose="020B0604020202020204" pitchFamily="34" charset="0"/>
              </a:rPr>
            </a:br>
            <a:br>
              <a:rPr lang="en-US" sz="2800" dirty="0">
                <a:latin typeface="CoStar Brown" panose="00010500010101010101" pitchFamily="50" charset="0"/>
                <a:cs typeface="Arial" panose="020B0604020202020204" pitchFamily="34" charset="0"/>
              </a:rPr>
            </a:br>
            <a:r>
              <a:rPr lang="en-US" sz="2800" dirty="0">
                <a:latin typeface="CoStar Brown" panose="00010500010101010101" pitchFamily="50" charset="0"/>
                <a:cs typeface="Arial" panose="020B0604020202020204" pitchFamily="34" charset="0"/>
              </a:rPr>
              <a:t>2023 Judge Social Media Toolkit</a:t>
            </a:r>
            <a:endParaRPr lang="en-US" sz="3600" dirty="0">
              <a:latin typeface="CoStar Brown" panose="00010500010101010101" pitchFamily="50" charset="0"/>
              <a:cs typeface="Arial" panose="020B0604020202020204" pitchFamily="34" charset="0"/>
            </a:endParaRPr>
          </a:p>
        </p:txBody>
      </p:sp>
      <p:pic>
        <p:nvPicPr>
          <p:cNvPr id="9" name="Picture 8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6DCFFEDD-A6F5-8444-8673-E81DB914D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11236"/>
            <a:ext cx="3800475" cy="796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EC58CF-1916-4751-B185-3CE74FE55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7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F2765F-61BC-B84D-9174-6AFC57F08276}"/>
              </a:ext>
            </a:extLst>
          </p:cNvPr>
          <p:cNvSpPr txBox="1">
            <a:spLocks/>
          </p:cNvSpPr>
          <p:nvPr/>
        </p:nvSpPr>
        <p:spPr>
          <a:xfrm>
            <a:off x="398929" y="1485900"/>
            <a:ext cx="6838634" cy="489683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Thank you for participating as a CoStar Impact Awards judge!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This social media toolkit provides suggested copy to help you celebrate your participation on your personal or company social media channels.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Please consider including the official hashtag in your posts: #CoStarImpactAwards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10127-43C3-DD49-A4A8-E2B23E954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C276DD-FC16-4092-AA1C-593CB097D92F}"/>
              </a:ext>
            </a:extLst>
          </p:cNvPr>
          <p:cNvSpPr txBox="1">
            <a:spLocks/>
          </p:cNvSpPr>
          <p:nvPr/>
        </p:nvSpPr>
        <p:spPr>
          <a:xfrm>
            <a:off x="896470" y="333494"/>
            <a:ext cx="7999879" cy="5195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latin typeface="CoStar Brown" panose="00010500010101010101" pitchFamily="50" charset="0"/>
              </a:rPr>
              <a:t>How to use this toolkit</a:t>
            </a:r>
          </a:p>
        </p:txBody>
      </p:sp>
      <p:sp>
        <p:nvSpPr>
          <p:cNvPr id="10" name="Triangle 8">
            <a:extLst>
              <a:ext uri="{FF2B5EF4-FFF2-40B4-BE49-F238E27FC236}">
                <a16:creationId xmlns:a16="http://schemas.microsoft.com/office/drawing/2014/main" id="{13694042-D0F1-4CE8-B64F-AF5F122A98ED}"/>
              </a:ext>
            </a:extLst>
          </p:cNvPr>
          <p:cNvSpPr/>
          <p:nvPr/>
        </p:nvSpPr>
        <p:spPr>
          <a:xfrm rot="5400000">
            <a:off x="341616" y="488517"/>
            <a:ext cx="519535" cy="270440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6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71D76-2CCA-C445-A03E-E6B9B078A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471" y="333494"/>
            <a:ext cx="5840506" cy="519536"/>
          </a:xfrm>
        </p:spPr>
        <p:txBody>
          <a:bodyPr anchor="t">
            <a:noAutofit/>
          </a:bodyPr>
          <a:lstStyle/>
          <a:p>
            <a:pPr algn="l"/>
            <a:r>
              <a:rPr lang="en-US" sz="4400" dirty="0">
                <a:latin typeface="CoStar Brown" panose="00010500010101010101" pitchFamily="50" charset="0"/>
              </a:rPr>
              <a:t>Judges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0AD47A-1578-DA45-8167-E961849930E8}"/>
              </a:ext>
            </a:extLst>
          </p:cNvPr>
          <p:cNvSpPr txBox="1">
            <a:spLocks/>
          </p:cNvSpPr>
          <p:nvPr/>
        </p:nvSpPr>
        <p:spPr>
          <a:xfrm>
            <a:off x="466163" y="1485900"/>
            <a:ext cx="7075460" cy="4872751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70C0"/>
                </a:solidFill>
                <a:latin typeface="CoStar Brown" pitchFamily="2" charset="77"/>
              </a:rPr>
              <a:t>Suggested text for judges to use on social media channels: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solidFill>
                <a:srgbClr val="0070C0"/>
              </a:solidFill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 panose="02010804010101010102"/>
              </a:rPr>
              <a:t>I’m excited to have participated as a #CoStarImpactAwards judge in the (INSERT MARKET) market. Congratulations to the award winners!</a:t>
            </a:r>
            <a:br>
              <a:rPr lang="en-US" sz="1800" dirty="0">
                <a:latin typeface="CoStar Brown" panose="02010804010101010102"/>
              </a:rPr>
            </a:br>
            <a:endParaRPr lang="en-US" sz="1800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 panose="02010804010101010102"/>
              </a:rPr>
              <a:t>Learn more about this awards program:</a:t>
            </a:r>
            <a:br>
              <a:rPr lang="en-US" sz="1800" dirty="0">
                <a:latin typeface="CoStar Brown" panose="02010804010101010102"/>
              </a:rPr>
            </a:br>
            <a:r>
              <a:rPr lang="en-US" sz="1800" u="sng" dirty="0">
                <a:latin typeface="CoStar Brown" panose="02010804010101010102"/>
                <a:hlinkClick r:id="rId3"/>
              </a:rPr>
              <a:t>https://www.costarimpactawards.co.uk/</a:t>
            </a:r>
            <a:br>
              <a:rPr lang="en-US" sz="1800" u="sng" dirty="0">
                <a:latin typeface="CoStar Brown" panose="02010804010101010102"/>
              </a:rPr>
            </a:br>
            <a:endParaRPr lang="en-US" sz="1800" u="sng" dirty="0"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 panose="02010804010101010102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0FBE3AE4-41D9-7743-A87B-CEFC0124D27B}"/>
              </a:ext>
            </a:extLst>
          </p:cNvPr>
          <p:cNvSpPr/>
          <p:nvPr/>
        </p:nvSpPr>
        <p:spPr>
          <a:xfrm rot="5400000">
            <a:off x="341616" y="488517"/>
            <a:ext cx="519535" cy="270440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D512D7-3D1D-1940-8C60-46949CCA1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94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b25f86-c502-462b-a274-2a569e3ba1f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2671DAC23DB4E84CF1CC252D5654F" ma:contentTypeVersion="15" ma:contentTypeDescription="Create a new document." ma:contentTypeScope="" ma:versionID="78d909d329a96caa90b2f57b08e9ebf7">
  <xsd:schema xmlns:xsd="http://www.w3.org/2001/XMLSchema" xmlns:xs="http://www.w3.org/2001/XMLSchema" xmlns:p="http://schemas.microsoft.com/office/2006/metadata/properties" xmlns:ns2="e0a4c8bf-3d97-40f7-9b2a-baab9c82ee55" xmlns:ns3="99b25f86-c502-462b-a274-2a569e3ba1f1" targetNamespace="http://schemas.microsoft.com/office/2006/metadata/properties" ma:root="true" ma:fieldsID="3c31d93af4f86833c6c2beb177842018" ns2:_="" ns3:_="">
    <xsd:import namespace="e0a4c8bf-3d97-40f7-9b2a-baab9c82ee55"/>
    <xsd:import namespace="99b25f86-c502-462b-a274-2a569e3ba1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4c8bf-3d97-40f7-9b2a-baab9c82ee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25f86-c502-462b-a274-2a569e3ba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954d6d-18eb-40ca-b49c-b986784b9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DCC154-3564-4874-B32E-C4286F22D6BE}">
  <ds:schemaRefs>
    <ds:schemaRef ds:uri="http://schemas.microsoft.com/office/2006/metadata/properties"/>
    <ds:schemaRef ds:uri="http://schemas.microsoft.com/office/infopath/2007/PartnerControls"/>
    <ds:schemaRef ds:uri="99b25f86-c502-462b-a274-2a569e3ba1f1"/>
  </ds:schemaRefs>
</ds:datastoreItem>
</file>

<file path=customXml/itemProps2.xml><?xml version="1.0" encoding="utf-8"?>
<ds:datastoreItem xmlns:ds="http://schemas.openxmlformats.org/officeDocument/2006/customXml" ds:itemID="{D07DD4EB-5CE1-4A1C-9E84-832181A404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a4c8bf-3d97-40f7-9b2a-baab9c82ee55"/>
    <ds:schemaRef ds:uri="99b25f86-c502-462b-a274-2a569e3ba1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31BB68-72E7-4D6D-8BB8-7F31148C7E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116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CoStar Brown</vt:lpstr>
      <vt:lpstr>Office Theme</vt:lpstr>
      <vt:lpstr>CoStar Impact Awards  2023 Judge Social Media Toolkit</vt:lpstr>
      <vt:lpstr>PowerPoint Presentation</vt:lpstr>
      <vt:lpstr>Judges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Awards 2022  Winners Social Media Toolkit</dc:title>
  <dc:creator>Katie Smith</dc:creator>
  <cp:lastModifiedBy>Caroline Powers</cp:lastModifiedBy>
  <cp:revision>3</cp:revision>
  <dcterms:created xsi:type="dcterms:W3CDTF">2022-03-29T14:33:20Z</dcterms:created>
  <dcterms:modified xsi:type="dcterms:W3CDTF">2023-03-20T15:54:14Z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0x010100B452671DAC23DB4E84CF1CC252D5654F</vt:lpwstr>
  </property>
  <property fmtid="{D5CDD505-2E9C-101B-9397-08002B2CF9AE}" pid="3" name="o69511912ce44b04b5ee867055776c6d">
    <vt:lpwstr>Apartments|1cd6aab3-39c1-4ec5-84c9-22979742a6d8</vt:lpwstr>
  </property>
  <property fmtid="{D5CDD505-2E9C-101B-9397-08002B2CF9AE}" pid="4" name="TaxCatchAll">
    <vt:lpwstr>14;#Apartments|1cd6aab3-39c1-4ec5-84c9-22979742a6d8</vt:lpwstr>
  </property>
  <property fmtid="{D5CDD505-2E9C-101B-9397-08002B2CF9AE}" pid="5" name="Apts_x0020_Internal_x0020_Keywords">
    <vt:lpwstr/>
  </property>
  <property fmtid="{D5CDD505-2E9C-101B-9397-08002B2CF9AE}" pid="6" name="h418904b2fa8471f9930418f94c9e067">
    <vt:lpwstr/>
  </property>
  <property fmtid="{D5CDD505-2E9C-101B-9397-08002B2CF9AE}" pid="7" name="Collateral_x0020_Type">
    <vt:lpwstr/>
  </property>
  <property fmtid="{D5CDD505-2E9C-101B-9397-08002B2CF9AE}" pid="8" name="h7363574b2bd4b98983068ffa9a9e158">
    <vt:lpwstr/>
  </property>
  <property fmtid="{D5CDD505-2E9C-101B-9397-08002B2CF9AE}" pid="9" name="Partnerships">
    <vt:lpwstr/>
  </property>
  <property fmtid="{D5CDD505-2E9C-101B-9397-08002B2CF9AE}" pid="10" name="d192869bc23a4fe49dfaefd6c1ed3303">
    <vt:lpwstr/>
  </property>
  <property fmtid="{D5CDD505-2E9C-101B-9397-08002B2CF9AE}" pid="11" name="Products">
    <vt:lpwstr>14;#Apartments|1cd6aab3-39c1-4ec5-84c9-22979742a6d8</vt:lpwstr>
  </property>
  <property fmtid="{D5CDD505-2E9C-101B-9397-08002B2CF9AE}" pid="12" name="Apts Internal Keywords">
    <vt:lpwstr/>
  </property>
  <property fmtid="{D5CDD505-2E9C-101B-9397-08002B2CF9AE}" pid="13" name="Collateral Type">
    <vt:lpwstr/>
  </property>
  <property fmtid="{D5CDD505-2E9C-101B-9397-08002B2CF9AE}" pid="14" name="MediaServiceImageTags">
    <vt:lpwstr/>
  </property>
</Properties>
</file>